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3" autoAdjust="0"/>
    <p:restoredTop sz="94660"/>
  </p:normalViewPr>
  <p:slideViewPr>
    <p:cSldViewPr snapToGrid="0">
      <p:cViewPr varScale="1">
        <p:scale>
          <a:sx n="95" d="100"/>
          <a:sy n="95" d="100"/>
        </p:scale>
        <p:origin x="75" y="8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CE51F-8F28-4AA0-B5F8-4FF720B16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F83472-79AF-4868-B0B6-624FAC677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CADF4-B255-433A-840C-DA6D7761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80EC8C-B375-4B76-8A4F-B69DA41D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3565A8-B0CB-456F-8E70-F16324B1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010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8D47F-065D-4281-BAB8-1C6BB3895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9C2B21-7DC3-4CBF-B270-864BFC66C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A75C03-D03D-4C1F-AB30-40BF6E0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1EC01-3680-446A-A7A8-BE6427EB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1C89CB-04F6-4175-BFCD-D6409AD2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19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2AFFB6-AA94-4BC2-8966-B559AEBC5E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71574A-4BE1-494A-B72A-F0C67D021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276739-FCD7-4050-B140-8DF0A35D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B6BB09-B6FF-4BF9-8E6A-8DC362921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C2835C-A199-4529-9135-05E3E842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7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4563-5CC6-458A-9CC5-0B2FE65F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0FD3D4-9470-4630-A5F3-34EFA9C32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475645-A3E5-40BE-A082-E0D5C9E3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2D55D4-D923-45E6-BD98-D31C6438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3E150A-2691-4691-983B-36EA2A24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4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84815-5AA3-49AD-B938-F6439C65E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AAF3EF-0CBE-4251-8163-46F362E44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382F00-5745-4C85-886C-2FE0AE451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887087-B4FD-44F0-9E07-698A681E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921C64-13F8-48F6-8A9D-7D764E2D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2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387F1-913C-4713-B4F8-40D87E00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B89D7F-8ECB-4E20-9286-52DB657EF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5910E3-781D-4AF4-BC15-6A88043D6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4F68EC-32FE-4239-8CF0-C9AF529D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6AE461-CC84-4186-8401-711A1A98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9FC586-8E97-499E-AD53-F5CEBE8E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240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7E328-912B-4EEB-904A-FFB26857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862EE1-2844-4052-B566-FA4740CC6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9AA83F-6780-4208-A63A-D17A69F14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34AE95-4118-4277-9083-BE0FEDCE4D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684070-17CF-4B2A-B3E2-4196B8A7D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5BAB2F-0C50-4BFF-813D-0B62634B7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4E32CA-239C-4BBB-A1F9-44E968E22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A00119-A228-4C08-9474-F20FA145F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61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416BDF-9CEC-473F-9F88-8007F84B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F31301-8CA9-4827-8863-C10006E09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5A1528-54A7-4FC6-92F7-30F9D393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A9A876-F703-4B5A-A354-1586E885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99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084ABE-A20C-423D-9931-9A6C450D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C2A3F71-466D-48B3-99FA-877EE7A6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33E464-5AB0-47A5-A542-1CBC05C8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05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6F0AF-24D6-4BA6-8DA8-1D31C8475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3707C7-8DDD-4B2A-A64E-6E7E56A38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E2B1FA-B31F-4355-ADB4-374B3C14B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0BFB70-4DAF-48FC-97A8-9EB49C70F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37A338-BB95-4E70-9B84-B7CCD1CF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C35A45-5023-45AF-8F20-DCCAB2D9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49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9FFEA-E903-42D7-AF04-0559FE3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E7AD25-E222-42B2-BC83-3B35B815E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30E88C-F3C5-4EE7-8B2C-0900F53F0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AE4D09-23CE-4A86-9B46-2F743570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6BF0CB-9A1F-4B0B-9A99-71598012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C8F47C-9D1A-4598-92C9-63416CD9F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54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F1869-ADA3-4C56-93A0-F65BA7E4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CBD2B2-DE02-4163-A490-CD5BEC801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C30A2-E271-4D7C-B8B4-A4FBA600A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90825-18D8-41B3-A4EB-89022A879260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B6EBEF-446A-4094-90FC-A746970BB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BA44D9-B6F9-4015-85AA-13FA92525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ACE56-598A-4E8B-A837-ECF625DD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13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28108-EB68-4C71-8F3A-940C20003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84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E684A7-BAB3-435F-9D43-7334F7E8A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14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B7039C-192A-4B93-B14A-0D97A4A64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26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21D98B-FAB3-47FD-8085-B0B272D99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89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7DB02E-935D-4025-A218-A3DC39F75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22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C69E6-92DF-4E53-B653-22A109B1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7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7C348F-607F-45EA-AF3E-E6ECBFCF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5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287AD-4F60-4F8F-B276-A77ACFCF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53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996B2B-F29F-47DA-8788-0F2E0CC62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97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Alleks</dc:creator>
  <cp:lastModifiedBy>Alleks</cp:lastModifiedBy>
  <cp:revision>1</cp:revision>
  <dcterms:created xsi:type="dcterms:W3CDTF">2020-02-27T13:58:40Z</dcterms:created>
  <dcterms:modified xsi:type="dcterms:W3CDTF">2020-02-27T14:00:21Z</dcterms:modified>
</cp:coreProperties>
</file>